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1" r:id="rId4"/>
    <p:sldId id="265" r:id="rId5"/>
    <p:sldId id="259" r:id="rId6"/>
    <p:sldId id="260" r:id="rId7"/>
    <p:sldId id="266" r:id="rId8"/>
    <p:sldId id="262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1" r:id="rId18"/>
    <p:sldId id="283" r:id="rId19"/>
    <p:sldId id="280" r:id="rId20"/>
    <p:sldId id="285" r:id="rId21"/>
    <p:sldId id="282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00E37A-9B42-4FC2-848F-2FE49F087AB8}">
          <p14:sldIdLst>
            <p14:sldId id="256"/>
            <p14:sldId id="257"/>
          </p14:sldIdLst>
        </p14:section>
        <p14:section name="Send Notifications Section" id="{A1980B73-FF75-434B-9C10-166EC33AA2A3}">
          <p14:sldIdLst>
            <p14:sldId id="261"/>
            <p14:sldId id="265"/>
            <p14:sldId id="259"/>
          </p14:sldIdLst>
        </p14:section>
        <p14:section name="Azure Notification Hubs Section" id="{7E80117A-62C6-4B36-A32B-C795A66B8898}">
          <p14:sldIdLst>
            <p14:sldId id="260"/>
            <p14:sldId id="266"/>
            <p14:sldId id="262"/>
            <p14:sldId id="270"/>
            <p14:sldId id="271"/>
            <p14:sldId id="272"/>
            <p14:sldId id="273"/>
          </p14:sldIdLst>
        </p14:section>
        <p14:section name="Configuration and deployment section" id="{C93F707B-6B63-419A-A5CF-2747444598D0}">
          <p14:sldIdLst>
            <p14:sldId id="274"/>
            <p14:sldId id="275"/>
          </p14:sldIdLst>
        </p14:section>
        <p14:section name="Demo Section" id="{7E20710F-70E2-4DE4-BCE3-18699099BAF2}">
          <p14:sldIdLst>
            <p14:sldId id="276"/>
            <p14:sldId id="277"/>
            <p14:sldId id="281"/>
            <p14:sldId id="283"/>
          </p14:sldIdLst>
        </p14:section>
        <p14:section name="Closing section" id="{A77B180D-C9EA-49A7-BAF3-35CDB110BC53}">
          <p14:sldIdLst>
            <p14:sldId id="280"/>
            <p14:sldId id="285"/>
            <p14:sldId id="282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91646" autoAdjust="0"/>
  </p:normalViewPr>
  <p:slideViewPr>
    <p:cSldViewPr snapToGrid="0">
      <p:cViewPr varScale="1">
        <p:scale>
          <a:sx n="100" d="100"/>
          <a:sy n="100" d="100"/>
        </p:scale>
        <p:origin x="76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3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03B67-67DB-4DBC-9952-20820B1689B8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3CD8C-9773-4C65-85EF-5F802EAC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00CAC-9C7F-45C1-AD6C-18CF2C444CFC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83F63-DBA2-4B61-BF8F-52F0489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70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0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5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43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25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40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83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83F63-DBA2-4B61-BF8F-52F04895812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0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1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8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1294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3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155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7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3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1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8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7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4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1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3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9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azur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tly.com/2hehSq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bit.ly/2nJ8n3t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fr-fr/azure/notification-hubs/notification-hubs-push-notification-registration-management" TargetMode="External"/><Relationship Id="rId2" Type="http://schemas.openxmlformats.org/officeDocument/2006/relationships/hyperlink" Target="https://docs.microsoft.com/fr-fr/azure/notification-hubs/notification-hubs-push-notification-over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microsoft.com/fr-fr/azure/notification-hubs/notification-hubs-push-notification-faq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ien-chevallier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twitter.com/vchevallier" TargetMode="External"/><Relationship Id="rId5" Type="http://schemas.openxmlformats.org/officeDocument/2006/relationships/hyperlink" Target="http://www.linkedin.com/in/vivienchevallier" TargetMode="External"/><Relationship Id="rId4" Type="http://schemas.openxmlformats.org/officeDocument/2006/relationships/hyperlink" Target="mailto:vivien@vivien-chevallier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Prenez la maîtrise des push notifications multiplateforme avec Azure Notification Hubs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dirty="0"/>
              <a:t>lundi 20 mars 2017</a:t>
            </a:r>
          </a:p>
          <a:p>
            <a:r>
              <a:rPr lang="fr-FR" dirty="0"/>
              <a:t>MSDEVMTL</a:t>
            </a:r>
          </a:p>
          <a:p>
            <a:r>
              <a:rPr lang="fr-FR" dirty="0"/>
              <a:t>Microsoft Montréal</a:t>
            </a:r>
          </a:p>
          <a:p>
            <a:endParaRPr lang="fr-FR" dirty="0"/>
          </a:p>
          <a:p>
            <a:r>
              <a:rPr lang="fr-FR" dirty="0"/>
              <a:t>Vivien Chevallier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Enregistrement des </a:t>
            </a:r>
            <a:r>
              <a:rPr lang="en-US" dirty="0" err="1"/>
              <a:t>appareils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Directement par les appareils</a:t>
            </a:r>
          </a:p>
          <a:p>
            <a:r>
              <a:rPr lang="fr-FR" dirty="0"/>
              <a:t>À partir du service principal (</a:t>
            </a:r>
            <a:r>
              <a:rPr lang="fr-FR" dirty="0" err="1"/>
              <a:t>backend</a:t>
            </a:r>
            <a:r>
              <a:rPr lang="fr-FR" dirty="0"/>
              <a:t>)</a:t>
            </a:r>
          </a:p>
          <a:p>
            <a:pPr lvl="1"/>
            <a:endParaRPr lang="fr-FR" dirty="0"/>
          </a:p>
          <a:p>
            <a:r>
              <a:rPr lang="fr-FR" dirty="0"/>
              <a:t>Avantages du service principal</a:t>
            </a:r>
          </a:p>
          <a:p>
            <a:pPr lvl="1"/>
            <a:r>
              <a:rPr lang="fr-FR" dirty="0"/>
              <a:t>Plus de contrôle</a:t>
            </a:r>
          </a:p>
          <a:p>
            <a:pPr lvl="1"/>
            <a:r>
              <a:rPr lang="fr-FR" dirty="0"/>
              <a:t>Authentification de l’utilisateur</a:t>
            </a:r>
          </a:p>
          <a:p>
            <a:pPr lvl="1"/>
            <a:r>
              <a:rPr lang="fr-FR" dirty="0"/>
              <a:t>Créer ou modifier des tags selon la logique d’application</a:t>
            </a:r>
          </a:p>
        </p:txBody>
      </p:sp>
    </p:spTree>
    <p:extLst>
      <p:ext uri="{BB962C8B-B14F-4D97-AF65-F5344CB8AC3E}">
        <p14:creationId xmlns:p14="http://schemas.microsoft.com/office/powerpoint/2010/main" val="374497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Enregistrement des </a:t>
            </a:r>
            <a:r>
              <a:rPr lang="en-US" dirty="0" err="1"/>
              <a:t>appareils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Via Inscription </a:t>
            </a:r>
            <a:r>
              <a:rPr lang="fr-FR" dirty="0"/>
              <a:t>(Registration)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Installation</a:t>
            </a:r>
            <a:endParaRPr lang="fr-FR" dirty="0"/>
          </a:p>
          <a:p>
            <a:endParaRPr lang="fr-FR" dirty="0"/>
          </a:p>
          <a:p>
            <a:r>
              <a:rPr lang="fr-FR" dirty="0"/>
              <a:t>Préférer Installation, plus récente et efficace</a:t>
            </a:r>
          </a:p>
          <a:p>
            <a:r>
              <a:rPr lang="fr-FR" dirty="0"/>
              <a:t>Pas de risque de duplications</a:t>
            </a:r>
          </a:p>
          <a:p>
            <a:r>
              <a:rPr lang="fr-FR" dirty="0"/>
              <a:t>Plus facile de cibler un appareil spécifique grâce au tag $</a:t>
            </a:r>
            <a:r>
              <a:rPr lang="fr-FR" dirty="0" err="1"/>
              <a:t>InstallationId</a:t>
            </a:r>
            <a:endParaRPr lang="fr-FR" dirty="0"/>
          </a:p>
          <a:p>
            <a:endParaRPr lang="fr-FR" dirty="0"/>
          </a:p>
          <a:p>
            <a:r>
              <a:rPr lang="fr-FR" dirty="0"/>
              <a:t>Une Installation contient :</a:t>
            </a:r>
          </a:p>
          <a:p>
            <a:pPr lvl="1"/>
            <a:r>
              <a:rPr lang="fr-FR" dirty="0"/>
              <a:t>Id</a:t>
            </a:r>
          </a:p>
          <a:p>
            <a:pPr lvl="1"/>
            <a:r>
              <a:rPr lang="fr-FR" dirty="0"/>
              <a:t>Platform</a:t>
            </a:r>
          </a:p>
          <a:p>
            <a:pPr lvl="1"/>
            <a:r>
              <a:rPr lang="fr-FR" dirty="0" err="1"/>
              <a:t>Handle</a:t>
            </a:r>
            <a:r>
              <a:rPr lang="fr-FR" dirty="0"/>
              <a:t> PNS (</a:t>
            </a:r>
            <a:r>
              <a:rPr lang="fr-FR" dirty="0" err="1"/>
              <a:t>PushChannel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Tags</a:t>
            </a:r>
          </a:p>
        </p:txBody>
      </p:sp>
    </p:spTree>
    <p:extLst>
      <p:ext uri="{BB962C8B-B14F-4D97-AF65-F5344CB8AC3E}">
        <p14:creationId xmlns:p14="http://schemas.microsoft.com/office/powerpoint/2010/main" val="418155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Enregistrement des </a:t>
            </a:r>
            <a:r>
              <a:rPr lang="en-US" dirty="0" err="1"/>
              <a:t>appareils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tags permettent de cibler les utilisateurs</a:t>
            </a:r>
          </a:p>
          <a:p>
            <a:r>
              <a:rPr lang="fr-FR" dirty="0"/>
              <a:t>Facilement ajouter des métadonnées pour un appareil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Tag expression : AND (</a:t>
            </a:r>
            <a:r>
              <a:rPr lang="en-US" dirty="0"/>
              <a:t>&amp;&amp;), OR (||), NOT (!)</a:t>
            </a:r>
          </a:p>
          <a:p>
            <a:endParaRPr lang="en-US" dirty="0"/>
          </a:p>
          <a:p>
            <a:r>
              <a:rPr lang="fr-FR" dirty="0"/>
              <a:t>Exemple :</a:t>
            </a:r>
          </a:p>
          <a:p>
            <a:pPr lvl="1"/>
            <a:r>
              <a:rPr lang="fr-FR" dirty="0"/>
              <a:t>Pays, Nouvel utilisateur</a:t>
            </a:r>
          </a:p>
          <a:p>
            <a:pPr lvl="1"/>
            <a:r>
              <a:rPr lang="fr-FR" dirty="0"/>
              <a:t>(Canda || USA) &amp;&amp; !</a:t>
            </a:r>
            <a:r>
              <a:rPr lang="fr-FR" dirty="0" err="1"/>
              <a:t>NewUser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70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et </a:t>
            </a:r>
            <a:r>
              <a:rPr lang="en-US" dirty="0" err="1"/>
              <a:t>déploiement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6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et </a:t>
            </a:r>
            <a:r>
              <a:rPr lang="en-US" dirty="0" err="1"/>
              <a:t>déploiement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Via le portail </a:t>
            </a:r>
          </a:p>
          <a:p>
            <a:pPr lvl="1"/>
            <a:r>
              <a:rPr lang="fr-FR" dirty="0">
                <a:hlinkClick r:id="rId3"/>
              </a:rPr>
              <a:t>https://portal.azure.com/</a:t>
            </a:r>
            <a:endParaRPr lang="fr-FR" dirty="0"/>
          </a:p>
          <a:p>
            <a:r>
              <a:rPr lang="fr-FR" dirty="0"/>
              <a:t>Via ARM Template</a:t>
            </a:r>
          </a:p>
          <a:p>
            <a:pPr lvl="1"/>
            <a:r>
              <a:rPr lang="fr-FR" dirty="0">
                <a:hlinkClick r:id="rId4"/>
              </a:rPr>
              <a:t>Déploiement d'Azure Notification Hub avec ARM </a:t>
            </a:r>
            <a:r>
              <a:rPr lang="fr-FR" dirty="0" err="1">
                <a:hlinkClick r:id="rId4"/>
              </a:rPr>
              <a:t>template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815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Partie pratique, utilisation et démonstration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Scénario</a:t>
            </a:r>
            <a:br>
              <a:rPr lang="fr-FR" dirty="0"/>
            </a:br>
            <a:r>
              <a:rPr lang="fr-FR" sz="2000" dirty="0"/>
              <a:t>Partie pratique, utilisation et démonstration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J’utilise Azure </a:t>
            </a:r>
            <a:r>
              <a:rPr lang="fr-FR" dirty="0" err="1"/>
              <a:t>WebJobs</a:t>
            </a:r>
            <a:r>
              <a:rPr lang="fr-FR" dirty="0"/>
              <a:t> et j’aimerais connaitre l’état des jobs qui s’exécutent, à savoir s’ils ont été terminés avec succès ou s’ils n’ont pas pu être complétés.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Pour cela je voudrais recevoir des notifications sur mon téléphone Android.</a:t>
            </a:r>
          </a:p>
        </p:txBody>
      </p:sp>
    </p:spTree>
    <p:extLst>
      <p:ext uri="{BB962C8B-B14F-4D97-AF65-F5344CB8AC3E}">
        <p14:creationId xmlns:p14="http://schemas.microsoft.com/office/powerpoint/2010/main" val="422364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Solution</a:t>
            </a:r>
            <a:br>
              <a:rPr lang="fr-FR" dirty="0"/>
            </a:br>
            <a:r>
              <a:rPr lang="fr-FR" sz="2000" dirty="0"/>
              <a:t>Partie pratique, utilisation et démonstration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API</a:t>
            </a:r>
          </a:p>
          <a:p>
            <a:pPr lvl="1"/>
            <a:r>
              <a:rPr lang="fr-FR" dirty="0"/>
              <a:t>Enregistrer le </a:t>
            </a:r>
            <a:r>
              <a:rPr lang="fr-FR" dirty="0" err="1"/>
              <a:t>handle</a:t>
            </a:r>
            <a:r>
              <a:rPr lang="fr-FR" dirty="0"/>
              <a:t> d’un appareil</a:t>
            </a:r>
          </a:p>
          <a:p>
            <a:pPr lvl="1"/>
            <a:r>
              <a:rPr lang="fr-FR" dirty="0"/>
              <a:t>Récupérer les tags disponibles : </a:t>
            </a:r>
            <a:r>
              <a:rPr lang="fr-FR" dirty="0" err="1"/>
              <a:t>JobsFailing</a:t>
            </a:r>
            <a:r>
              <a:rPr lang="fr-FR" dirty="0"/>
              <a:t> et </a:t>
            </a:r>
            <a:r>
              <a:rPr lang="fr-FR" dirty="0" err="1"/>
              <a:t>JobsSuccessful</a:t>
            </a:r>
            <a:endParaRPr lang="fr-FR" dirty="0"/>
          </a:p>
          <a:p>
            <a:pPr lvl="1"/>
            <a:r>
              <a:rPr lang="fr-FR" dirty="0"/>
              <a:t>Récupérer les tags auxquels un appareil à souscrit</a:t>
            </a:r>
          </a:p>
          <a:p>
            <a:pPr lvl="1"/>
            <a:r>
              <a:rPr lang="fr-FR" dirty="0"/>
              <a:t>Mettre à jour les tags auxquels un appareil à souscrit</a:t>
            </a:r>
          </a:p>
          <a:p>
            <a:pPr lvl="1"/>
            <a:endParaRPr lang="fr-FR" dirty="0"/>
          </a:p>
          <a:p>
            <a:r>
              <a:rPr lang="fr-FR" dirty="0" err="1"/>
              <a:t>WebJob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Traiter un travail quand il y a un message dans une queue</a:t>
            </a:r>
          </a:p>
          <a:p>
            <a:pPr lvl="1"/>
            <a:r>
              <a:rPr lang="fr-FR" dirty="0"/>
              <a:t>Envoyer l’état du travail via Notification Hubs</a:t>
            </a:r>
          </a:p>
          <a:p>
            <a:pPr lvl="1"/>
            <a:endParaRPr lang="fr-FR" dirty="0"/>
          </a:p>
          <a:p>
            <a:r>
              <a:rPr lang="fr-FR" dirty="0"/>
              <a:t>Application Android</a:t>
            </a:r>
          </a:p>
          <a:p>
            <a:pPr lvl="1"/>
            <a:r>
              <a:rPr lang="fr-FR" dirty="0"/>
              <a:t>Envoyer le </a:t>
            </a:r>
            <a:r>
              <a:rPr lang="fr-FR" dirty="0" err="1"/>
              <a:t>handle</a:t>
            </a:r>
            <a:r>
              <a:rPr lang="fr-FR" dirty="0"/>
              <a:t> de l’appareil</a:t>
            </a:r>
          </a:p>
          <a:p>
            <a:pPr lvl="1"/>
            <a:r>
              <a:rPr lang="fr-FR" dirty="0"/>
              <a:t>Souscrire à des tags</a:t>
            </a:r>
          </a:p>
          <a:p>
            <a:pPr lvl="1"/>
            <a:r>
              <a:rPr lang="fr-FR" dirty="0"/>
              <a:t>Recevoir des notifications sur l’état des travaux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1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6858000"/>
          </a:xfrm>
        </p:spPr>
        <p:txBody>
          <a:bodyPr anchor="ctr"/>
          <a:lstStyle/>
          <a:p>
            <a:r>
              <a:rPr lang="fr-FR" dirty="0"/>
              <a:t>Démonstration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4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Q</a:t>
            </a:r>
            <a:r>
              <a:rPr lang="en-US" dirty="0"/>
              <a:t>&amp;A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4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Envoyer des push notifications</a:t>
            </a:r>
            <a:endParaRPr lang="en-US" dirty="0"/>
          </a:p>
          <a:p>
            <a:r>
              <a:rPr lang="en-US" dirty="0"/>
              <a:t>Azure Notification Hubs, les </a:t>
            </a:r>
            <a:r>
              <a:rPr lang="fr-FR" noProof="1"/>
              <a:t>grandes</a:t>
            </a:r>
            <a:r>
              <a:rPr lang="en-US" dirty="0"/>
              <a:t> </a:t>
            </a:r>
            <a:r>
              <a:rPr lang="en-US" dirty="0" err="1"/>
              <a:t>lignes</a:t>
            </a:r>
            <a:r>
              <a:rPr lang="en-US" dirty="0"/>
              <a:t> du </a:t>
            </a:r>
            <a:r>
              <a:rPr lang="en-US" dirty="0" err="1"/>
              <a:t>produit</a:t>
            </a:r>
            <a:endParaRPr lang="en-US" dirty="0"/>
          </a:p>
          <a:p>
            <a:r>
              <a:rPr lang="fr-FR" dirty="0"/>
              <a:t>Configuration et déploiement</a:t>
            </a:r>
          </a:p>
          <a:p>
            <a:r>
              <a:rPr lang="fr-FR" dirty="0"/>
              <a:t>Partie pratique, utilisation et démonstration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674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err="1"/>
              <a:t>Présentation</a:t>
            </a:r>
            <a:r>
              <a:rPr lang="en-US" dirty="0"/>
              <a:t> et code source de la </a:t>
            </a:r>
            <a:r>
              <a:rPr lang="en-US" dirty="0" err="1"/>
              <a:t>démonstration</a:t>
            </a:r>
            <a:endParaRPr lang="en-US" dirty="0"/>
          </a:p>
          <a:p>
            <a:r>
              <a:rPr lang="en-US" dirty="0">
                <a:hlinkClick r:id="rId2"/>
              </a:rPr>
              <a:t>http://bit.ly/2nJ8n3t</a:t>
            </a:r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388" y="844551"/>
            <a:ext cx="2943224" cy="294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7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Liens utiles</a:t>
            </a:r>
            <a:br>
              <a:rPr lang="fr-FR" dirty="0"/>
            </a:br>
            <a:r>
              <a:rPr lang="fr-FR" sz="2200" dirty="0"/>
              <a:t>Prenez la maîtrise des push notifications multiplateforme avec Azure Notification Hubs</a:t>
            </a:r>
            <a:endParaRPr lang="en-US" sz="22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Azure Notification Hubs Vue d’ensemble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3"/>
              </a:rPr>
              <a:t>Gestion des inscriptions des appareils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4"/>
              </a:rPr>
              <a:t>Azure Notification Hubs Forum aux Questions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312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Vivien Chevallier</a:t>
            </a:r>
            <a:br>
              <a:rPr lang="en-US" dirty="0"/>
            </a:br>
            <a:endParaRPr lang="en-US" dirty="0"/>
          </a:p>
        </p:txBody>
      </p:sp>
      <p:pic>
        <p:nvPicPr>
          <p:cNvPr id="47" name="Picture Placeholder 4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" r="2783"/>
          <a:stretch>
            <a:fillRect/>
          </a:stretch>
        </p:blipFill>
        <p:spPr>
          <a:xfrm>
            <a:off x="839788" y="2057399"/>
            <a:ext cx="2158757" cy="2286000"/>
          </a:xfrm>
        </p:spPr>
      </p:pic>
      <p:sp>
        <p:nvSpPr>
          <p:cNvPr id="45" name="Text Placeholder 44"/>
          <p:cNvSpPr>
            <a:spLocks noGrp="1"/>
          </p:cNvSpPr>
          <p:nvPr>
            <p:ph type="body" sz="half" idx="2"/>
          </p:nvPr>
        </p:nvSpPr>
        <p:spPr>
          <a:xfrm>
            <a:off x="4057650" y="2057399"/>
            <a:ext cx="7229475" cy="4164013"/>
          </a:xfrm>
        </p:spPr>
        <p:txBody>
          <a:bodyPr>
            <a:normAutofit/>
          </a:bodyPr>
          <a:lstStyle/>
          <a:p>
            <a:r>
              <a:rPr lang="fr-FR" dirty="0"/>
              <a:t>N'hésitez pas à me contacter si vous avez des questions à propos de cette présentation</a:t>
            </a:r>
          </a:p>
          <a:p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http://www.vivien-chevallier.com</a:t>
            </a:r>
            <a:endParaRPr lang="fr-FR" dirty="0"/>
          </a:p>
          <a:p>
            <a:r>
              <a:rPr lang="fr-FR" dirty="0" err="1">
                <a:hlinkClick r:id="rId4"/>
              </a:rPr>
              <a:t>vivien</a:t>
            </a:r>
            <a:r>
              <a:rPr lang="en-US" dirty="0">
                <a:hlinkClick r:id="rId4"/>
              </a:rPr>
              <a:t>@vivien-chevallier.com</a:t>
            </a:r>
            <a:endParaRPr lang="en-US" dirty="0"/>
          </a:p>
          <a:p>
            <a:endParaRPr lang="en-US" dirty="0">
              <a:hlinkClick r:id="rId5"/>
            </a:endParaRPr>
          </a:p>
          <a:p>
            <a:endParaRPr lang="en-US" dirty="0">
              <a:hlinkClick r:id="rId5"/>
            </a:endParaRPr>
          </a:p>
          <a:p>
            <a:endParaRPr lang="en-US" dirty="0">
              <a:hlinkClick r:id="rId5"/>
            </a:endParaRPr>
          </a:p>
          <a:p>
            <a:endParaRPr lang="en-US" dirty="0">
              <a:hlinkClick r:id="rId5"/>
            </a:endParaRPr>
          </a:p>
          <a:p>
            <a:endParaRPr lang="en-US" dirty="0">
              <a:hlinkClick r:id="rId6"/>
            </a:endParaRPr>
          </a:p>
          <a:p>
            <a:r>
              <a:rPr lang="en-US" dirty="0">
                <a:hlinkClick r:id="rId6"/>
              </a:rPr>
              <a:t>http://twitter.com/vchevallier</a:t>
            </a:r>
            <a:endParaRPr lang="en-US" dirty="0">
              <a:hlinkClick r:id="rId5"/>
            </a:endParaRPr>
          </a:p>
          <a:p>
            <a:r>
              <a:rPr lang="en-US" dirty="0">
                <a:hlinkClick r:id="rId5"/>
              </a:rPr>
              <a:t>http://www.linkedin.com/in/vivienchevallier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711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Envoyer</a:t>
            </a:r>
            <a:r>
              <a:rPr lang="en-US" dirty="0"/>
              <a:t> des push notifications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9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Principe</a:t>
            </a:r>
            <a:br>
              <a:rPr lang="en-US" dirty="0"/>
            </a:br>
            <a:r>
              <a:rPr lang="en-US" sz="2000" dirty="0" err="1"/>
              <a:t>Envoyer</a:t>
            </a:r>
            <a:r>
              <a:rPr lang="en-US" sz="2000" dirty="0"/>
              <a:t> des push notifications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8" y="1930400"/>
            <a:ext cx="8686800" cy="4147344"/>
          </a:xfrm>
        </p:spPr>
      </p:pic>
    </p:spTree>
    <p:extLst>
      <p:ext uri="{BB962C8B-B14F-4D97-AF65-F5344CB8AC3E}">
        <p14:creationId xmlns:p14="http://schemas.microsoft.com/office/powerpoint/2010/main" val="325108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Envoyer des push notifications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Ecrire sa propre </a:t>
            </a:r>
            <a:r>
              <a:rPr lang="fr-FR" dirty="0" err="1"/>
              <a:t>library</a:t>
            </a:r>
            <a:r>
              <a:rPr lang="fr-FR" dirty="0"/>
              <a:t> au complet</a:t>
            </a:r>
          </a:p>
          <a:p>
            <a:r>
              <a:rPr lang="fr-FR" dirty="0"/>
              <a:t>Utiliser une </a:t>
            </a:r>
            <a:r>
              <a:rPr lang="fr-FR" dirty="0" err="1"/>
              <a:t>library</a:t>
            </a:r>
            <a:r>
              <a:rPr lang="fr-FR" dirty="0"/>
              <a:t> tierce; Ex</a:t>
            </a:r>
            <a:r>
              <a:rPr lang="en-US" dirty="0"/>
              <a:t>: </a:t>
            </a:r>
            <a:r>
              <a:rPr lang="fr-FR" dirty="0" err="1"/>
              <a:t>PushSharp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Difficulté croissante avec le nombre de plateformes</a:t>
            </a:r>
          </a:p>
          <a:p>
            <a:r>
              <a:rPr lang="fr-FR" dirty="0"/>
              <a:t>Prendre en compte la maintenance (Les plateformes changent)</a:t>
            </a:r>
          </a:p>
          <a:p>
            <a:endParaRPr lang="en-US" dirty="0"/>
          </a:p>
          <a:p>
            <a:r>
              <a:rPr lang="en-US" dirty="0" err="1"/>
              <a:t>Évolutivité</a:t>
            </a:r>
            <a:r>
              <a:rPr lang="en-US" dirty="0"/>
              <a:t> (scalability) de l</a:t>
            </a:r>
            <a:r>
              <a:rPr lang="fr-FR" dirty="0"/>
              <a:t>’implémentation</a:t>
            </a:r>
          </a:p>
          <a:p>
            <a:r>
              <a:rPr lang="fr-FR" dirty="0"/>
              <a:t>Supporter une montée en charge rapide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4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Azure Notification Hubs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6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Principe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8" y="1930400"/>
            <a:ext cx="8686800" cy="4003610"/>
          </a:xfrm>
        </p:spPr>
      </p:pic>
    </p:spTree>
    <p:extLst>
      <p:ext uri="{BB962C8B-B14F-4D97-AF65-F5344CB8AC3E}">
        <p14:creationId xmlns:p14="http://schemas.microsoft.com/office/powerpoint/2010/main" val="84049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grands </a:t>
            </a:r>
            <a:r>
              <a:rPr lang="en-US" dirty="0" err="1"/>
              <a:t>lignes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Multi-</a:t>
            </a:r>
            <a:r>
              <a:rPr lang="en-US" dirty="0" err="1"/>
              <a:t>plateforme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Apple iOS, Android, Windows Universal, Windows Phone, Kindle, Baidu, </a:t>
            </a:r>
            <a:r>
              <a:rPr lang="en-US" sz="2000" dirty="0" err="1"/>
              <a:t>Xamarin</a:t>
            </a:r>
            <a:r>
              <a:rPr lang="en-US" sz="2000" dirty="0"/>
              <a:t> (iOS &amp; Android), Chrome Apps et Safari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fr-FR" dirty="0"/>
              <a:t>Un seul appel API = des notifications pour 1 à plusieurs plateformes</a:t>
            </a:r>
          </a:p>
          <a:p>
            <a:endParaRPr lang="fr-FR" dirty="0"/>
          </a:p>
          <a:p>
            <a:r>
              <a:rPr lang="fr-FR" dirty="0"/>
              <a:t>Dans le cloud ou local (On-</a:t>
            </a:r>
            <a:r>
              <a:rPr lang="fr-FR" dirty="0" err="1"/>
              <a:t>premise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Un million d’envois de push notifications par minute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0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grandes</a:t>
            </a:r>
            <a:r>
              <a:rPr lang="en-US" dirty="0"/>
              <a:t> </a:t>
            </a:r>
            <a:r>
              <a:rPr lang="en-US" dirty="0" err="1"/>
              <a:t>lignes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Gratuit</a:t>
            </a:r>
          </a:p>
          <a:p>
            <a:pPr lvl="1"/>
            <a:r>
              <a:rPr lang="fr-FR" dirty="0"/>
              <a:t>1 million de push notifications par mois</a:t>
            </a:r>
          </a:p>
          <a:p>
            <a:pPr lvl="1"/>
            <a:r>
              <a:rPr lang="fr-FR" dirty="0"/>
              <a:t>500 appareils actifs</a:t>
            </a:r>
          </a:p>
          <a:p>
            <a:pPr lvl="1"/>
            <a:endParaRPr lang="fr-FR" dirty="0"/>
          </a:p>
          <a:p>
            <a:r>
              <a:rPr lang="fr-FR" dirty="0"/>
              <a:t>SDK pour les plateformes .NET, Java, PHP, Python et Node.js</a:t>
            </a:r>
          </a:p>
        </p:txBody>
      </p:sp>
    </p:spTree>
    <p:extLst>
      <p:ext uri="{BB962C8B-B14F-4D97-AF65-F5344CB8AC3E}">
        <p14:creationId xmlns:p14="http://schemas.microsoft.com/office/powerpoint/2010/main" val="184919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1430</TotalTime>
  <Words>544</Words>
  <Application>Microsoft Office PowerPoint</Application>
  <PresentationFormat>Widescreen</PresentationFormat>
  <Paragraphs>125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Trebuchet MS</vt:lpstr>
      <vt:lpstr>Wingdings 3</vt:lpstr>
      <vt:lpstr>Facet</vt:lpstr>
      <vt:lpstr>Prenez la maîtrise des push notifications multiplateforme avec Azure Notification Hubs</vt:lpstr>
      <vt:lpstr>Sommaire</vt:lpstr>
      <vt:lpstr>Envoyer des push notifications</vt:lpstr>
      <vt:lpstr>Principe Envoyer des push notifications</vt:lpstr>
      <vt:lpstr>Envoyer des push notifications</vt:lpstr>
      <vt:lpstr>Azure Notification Hubs</vt:lpstr>
      <vt:lpstr>Principe Azure Notification Hubs</vt:lpstr>
      <vt:lpstr>Les grands lignes Azure Notification Hubs</vt:lpstr>
      <vt:lpstr>Les grandes lignes Azure Notification Hubs</vt:lpstr>
      <vt:lpstr>Enregistrement des appareils Azure Notification Hubs</vt:lpstr>
      <vt:lpstr>Enregistrement des appareils Azure Notification Hubs</vt:lpstr>
      <vt:lpstr>Enregistrement des appareils Azure Notification Hubs</vt:lpstr>
      <vt:lpstr>Configuration et déploiement</vt:lpstr>
      <vt:lpstr>Configuration et déploiement</vt:lpstr>
      <vt:lpstr>Partie pratique, utilisation et démonstration</vt:lpstr>
      <vt:lpstr>Scénario Partie pratique, utilisation et démonstration</vt:lpstr>
      <vt:lpstr>Solution Partie pratique, utilisation et démonstration</vt:lpstr>
      <vt:lpstr>Démonstration</vt:lpstr>
      <vt:lpstr>Q&amp;A</vt:lpstr>
      <vt:lpstr>PowerPoint Presentation</vt:lpstr>
      <vt:lpstr>Liens utiles Prenez la maîtrise des push notifications multiplateforme avec Azure Notification Hubs</vt:lpstr>
      <vt:lpstr>Vivien Chevallier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Prenez la maîtrise des push notifications multiplateforme avec Azure Notification Hubs</dc:title>
  <dc:creator>Vivien Chevallier</dc:creator>
  <cp:lastModifiedBy>Vivien Chevallier</cp:lastModifiedBy>
  <cp:revision>15</cp:revision>
  <dcterms:created xsi:type="dcterms:W3CDTF">2012-07-27T01:16:44Z</dcterms:created>
  <dcterms:modified xsi:type="dcterms:W3CDTF">2017-03-20T19:44:16Z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LastKnownPath">
    <vt:lpwstr>https://d.docs.live.net/1ee18dc4102c8912/Azure/Presentation%20Azure%20Notification%20Hubs%20.pptx</vt:lpwstr>
  </property>
</Properties>
</file>