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3F128-9221-4891-9F4F-3927C0D82A04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D42BF-18AD-4EA3-8D86-89387DC6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71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7317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8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3938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770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9245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420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19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F28AC-FA92-4AA8-B54E-2C0D32918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6A508B-6FB4-46E7-AB18-4C861AADC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0FDD7-B5A4-4DF6-B405-7F6C95337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FB261-F713-4BE6-A356-8BD8322E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32F61-C594-4299-964B-92353B60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6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B2F9A-14E8-48BA-9BF1-FDE1AAA03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18BA31-2C9F-477C-97D5-5E6ACA8B2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7C84E-2588-4D4F-A3FF-1DA295B46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12221-3952-43D8-914D-0647A610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0AD99-6965-4738-8A13-57AD79E73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6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0138D1-D8DF-4581-96F1-632734158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9B688-0391-4666-B6BC-B47AE8D6E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2C656-34EB-4050-986A-4F3BA040F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C2E11-30E5-4D6D-B90C-B4AD16AED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2F128-3551-4509-BFFF-EB00057B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27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1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7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2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4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6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6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1C9D1-ABC4-4B0E-A58B-EE434F53A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7B2DB-4EC1-4222-916D-7D97D8401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84E8A-57B6-4AD6-9EE0-411F365E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9C975-B58C-4D37-A56F-D0457117E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8948A-F74B-4336-BD70-E05B0C13A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14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4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03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14713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57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6949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402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6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F29A-DD51-4FBB-819D-7F52A08B1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783D0-D736-4EC2-AA79-307D92330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DD24B-C5B6-46C6-A5DD-C5EBABEC4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32FD4-A384-4C02-B462-A2B1BB47B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08B3A-55BA-4195-A7BA-927972190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AED6E-279C-47BC-AB6A-9F7F360E8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CF8C8-098B-4FDF-A810-2C9F5CD9BB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DE465-7B8E-4367-903F-D8C80EBE4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A6FD03-438A-4464-91D5-CF927A1F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59103-11A4-466D-A695-8A832D43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AB7A5-586D-48ED-877F-9515017B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0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A292-9728-4AB2-86B1-955CA6BA2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B83D3F-D6CE-46EA-BEDA-EF58E6BC7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9496F-9959-44A6-B0EA-E898B9BEB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95A59-7216-40C3-8EF2-960D13CC7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BF4709-7983-4527-A93F-DB4F3464F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C64A7B-CCAA-4DAC-9E87-F897BACF5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C6FD15-45FA-4D19-AF2A-43FED55D4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53EB37-41D4-408B-8EB1-B1486C5A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5EF8E-D6C3-4C04-A25A-C4E7B4D25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566144-7472-48AD-9A54-0BFFA574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4DA702-F3D5-4913-B419-782A9C78C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29ABE-B222-4003-99F6-233D2EC01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9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B37567-92B0-4231-8EBE-39269D3BD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F8F90E-CB74-4319-9C7E-4A20F8E3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7C2E4-948C-43CA-A892-71D2168C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4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30517-1A32-43BF-BE3F-D6CC4FC07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C5703-DF9F-4646-B5C9-6DCF94A1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3525E-11D9-4576-A328-96CAAA74C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DEB12-5068-45EF-B30C-6056A1A9B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843AC-70FE-43F3-BAD2-F530FB76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EF047-6C36-4CF4-AD35-47B88732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6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2393D-8A0E-4337-8E10-88836C2B1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1C68A7-AF82-46F2-BE95-C74FB34C3D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76448-0FEC-49FF-8921-4EAC2EF2B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0CABC-4D2C-48BC-8A9A-A31239CCA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AA9EE-3276-4FD0-AF69-5878B5FC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52C8C-7DCF-47E4-80FF-334881B2D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1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ED4620-13E4-4737-817D-360C0244D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83362-DA72-4BE2-9771-5BB37E4C9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BDD8-16CC-44DF-A1F2-39E635635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D396-8028-489C-AAC1-FBBC57E11E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62E3D-548E-455E-803C-A5A0595ED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C8400-B97B-4D4A-A834-F6EC854AE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azur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bitly.com/2hehSq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bit.ly/2pEWE8o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azure/notification-hubs/notification-hubs-push-notification-registration-management" TargetMode="External"/><Relationship Id="rId2" Type="http://schemas.openxmlformats.org/officeDocument/2006/relationships/hyperlink" Target="https://docs.microsoft.com/en-us/azure/notification-hubs/notification-hubs-push-notification-overview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docs.microsoft.com/en-us/azure/notification-hubs/notification-hubs-push-notification-faq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vivien@vivien-chevallier.com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Take control of multi-platform push notifications with Azure Notification Hubs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dirty="0" err="1"/>
              <a:t>Wednesday</a:t>
            </a:r>
            <a:r>
              <a:rPr lang="fr-FR" dirty="0"/>
              <a:t>, March 28, 2018</a:t>
            </a:r>
          </a:p>
          <a:p>
            <a:r>
              <a:rPr lang="fr-FR" dirty="0"/>
              <a:t>Ottawa Cloud Tech </a:t>
            </a:r>
            <a:r>
              <a:rPr lang="fr-FR" dirty="0" err="1"/>
              <a:t>Meetup</a:t>
            </a:r>
            <a:endParaRPr lang="fr-FR" dirty="0"/>
          </a:p>
          <a:p>
            <a:r>
              <a:rPr lang="en-US" dirty="0" err="1"/>
              <a:t>Lixar</a:t>
            </a:r>
            <a:r>
              <a:rPr lang="en-US" dirty="0"/>
              <a:t> HQ</a:t>
            </a:r>
          </a:p>
          <a:p>
            <a:endParaRPr lang="fr-FR" dirty="0"/>
          </a:p>
          <a:p>
            <a:r>
              <a:rPr lang="fr-FR" dirty="0"/>
              <a:t>Vivien Chevallier</a:t>
            </a: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Devices registration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From</a:t>
            </a:r>
            <a:r>
              <a:rPr lang="fr-FR" dirty="0"/>
              <a:t> the </a:t>
            </a:r>
            <a:r>
              <a:rPr lang="fr-FR" dirty="0" err="1"/>
              <a:t>device</a:t>
            </a:r>
            <a:r>
              <a:rPr lang="fr-FR" dirty="0"/>
              <a:t> </a:t>
            </a:r>
            <a:r>
              <a:rPr lang="fr-FR" dirty="0" err="1"/>
              <a:t>itself</a:t>
            </a:r>
            <a:endParaRPr lang="fr-FR" dirty="0"/>
          </a:p>
          <a:p>
            <a:r>
              <a:rPr lang="fr-FR" dirty="0" err="1"/>
              <a:t>From</a:t>
            </a:r>
            <a:r>
              <a:rPr lang="fr-FR" dirty="0"/>
              <a:t> the backend</a:t>
            </a:r>
          </a:p>
          <a:p>
            <a:pPr lvl="1"/>
            <a:endParaRPr lang="fr-FR" dirty="0"/>
          </a:p>
          <a:p>
            <a:r>
              <a:rPr lang="en-US" dirty="0"/>
              <a:t>Benefits of registering from the backend</a:t>
            </a:r>
            <a:endParaRPr lang="fr-FR" dirty="0"/>
          </a:p>
          <a:p>
            <a:pPr lvl="1"/>
            <a:r>
              <a:rPr lang="fr-FR" dirty="0"/>
              <a:t>More control</a:t>
            </a:r>
          </a:p>
          <a:p>
            <a:pPr lvl="1"/>
            <a:r>
              <a:rPr lang="fr-FR" dirty="0"/>
              <a:t>User </a:t>
            </a:r>
            <a:r>
              <a:rPr lang="fr-FR" dirty="0" err="1"/>
              <a:t>Authentication</a:t>
            </a:r>
            <a:endParaRPr lang="fr-FR" dirty="0"/>
          </a:p>
          <a:p>
            <a:pPr lvl="1"/>
            <a:r>
              <a:rPr lang="en-US" dirty="0"/>
              <a:t>Create or modify tags according to the application logic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497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Devices registration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Via </a:t>
            </a:r>
            <a:r>
              <a:rPr lang="fr-FR" dirty="0"/>
              <a:t>Registration or</a:t>
            </a:r>
            <a:r>
              <a:rPr lang="en-US" dirty="0"/>
              <a:t> Installation</a:t>
            </a:r>
            <a:endParaRPr lang="fr-FR" dirty="0"/>
          </a:p>
          <a:p>
            <a:endParaRPr lang="fr-FR" dirty="0"/>
          </a:p>
          <a:p>
            <a:r>
              <a:rPr lang="fr-FR" dirty="0"/>
              <a:t>Installation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now</a:t>
            </a:r>
            <a:r>
              <a:rPr lang="fr-FR" dirty="0"/>
              <a:t> </a:t>
            </a:r>
            <a:r>
              <a:rPr lang="fr-FR" dirty="0" err="1"/>
              <a:t>prefered</a:t>
            </a:r>
            <a:r>
              <a:rPr lang="fr-FR" dirty="0"/>
              <a:t>,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recent</a:t>
            </a:r>
            <a:r>
              <a:rPr lang="fr-FR" dirty="0"/>
              <a:t> and effective </a:t>
            </a:r>
            <a:r>
              <a:rPr lang="fr-FR" dirty="0" err="1"/>
              <a:t>way</a:t>
            </a:r>
            <a:endParaRPr lang="fr-FR" dirty="0"/>
          </a:p>
          <a:p>
            <a:r>
              <a:rPr lang="en-US" dirty="0"/>
              <a:t>No risk of duplication in the device registration</a:t>
            </a:r>
            <a:endParaRPr lang="fr-FR" dirty="0"/>
          </a:p>
          <a:p>
            <a:r>
              <a:rPr lang="en-US" dirty="0"/>
              <a:t>Easier to target a specific device with the tag</a:t>
            </a:r>
            <a:r>
              <a:rPr lang="fr-FR" dirty="0"/>
              <a:t> $</a:t>
            </a:r>
            <a:r>
              <a:rPr lang="fr-FR" dirty="0" err="1"/>
              <a:t>InstallationId</a:t>
            </a:r>
            <a:endParaRPr lang="fr-FR" dirty="0"/>
          </a:p>
          <a:p>
            <a:endParaRPr lang="fr-FR" dirty="0"/>
          </a:p>
          <a:p>
            <a:r>
              <a:rPr lang="fr-FR" dirty="0"/>
              <a:t>An installation </a:t>
            </a:r>
            <a:r>
              <a:rPr lang="fr-FR" dirty="0" err="1"/>
              <a:t>contains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Id</a:t>
            </a:r>
          </a:p>
          <a:p>
            <a:pPr lvl="1"/>
            <a:r>
              <a:rPr lang="fr-FR" dirty="0"/>
              <a:t>Platform</a:t>
            </a:r>
          </a:p>
          <a:p>
            <a:pPr lvl="1"/>
            <a:r>
              <a:rPr lang="fr-FR" dirty="0" err="1"/>
              <a:t>Handle</a:t>
            </a:r>
            <a:r>
              <a:rPr lang="fr-FR" dirty="0"/>
              <a:t> PNS (</a:t>
            </a:r>
            <a:r>
              <a:rPr lang="fr-FR" dirty="0" err="1"/>
              <a:t>PushChannel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Tags</a:t>
            </a:r>
          </a:p>
        </p:txBody>
      </p:sp>
    </p:spTree>
    <p:extLst>
      <p:ext uri="{BB962C8B-B14F-4D97-AF65-F5344CB8AC3E}">
        <p14:creationId xmlns:p14="http://schemas.microsoft.com/office/powerpoint/2010/main" val="418155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Devices registration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Tags help </a:t>
            </a:r>
            <a:r>
              <a:rPr lang="fr-FR" dirty="0" err="1"/>
              <a:t>target</a:t>
            </a:r>
            <a:r>
              <a:rPr lang="fr-FR" dirty="0"/>
              <a:t> </a:t>
            </a:r>
            <a:r>
              <a:rPr lang="fr-FR" dirty="0" err="1"/>
              <a:t>users</a:t>
            </a:r>
            <a:endParaRPr lang="fr-FR" dirty="0"/>
          </a:p>
          <a:p>
            <a:r>
              <a:rPr lang="fr-FR" dirty="0" err="1"/>
              <a:t>Allow</a:t>
            </a:r>
            <a:r>
              <a:rPr lang="fr-FR" dirty="0"/>
              <a:t> to </a:t>
            </a:r>
            <a:r>
              <a:rPr lang="fr-FR" dirty="0" err="1"/>
              <a:t>easily</a:t>
            </a:r>
            <a:r>
              <a:rPr lang="fr-FR" dirty="0"/>
              <a:t> </a:t>
            </a:r>
            <a:r>
              <a:rPr lang="fr-FR" dirty="0" err="1"/>
              <a:t>associate</a:t>
            </a:r>
            <a:r>
              <a:rPr lang="fr-FR" dirty="0"/>
              <a:t> </a:t>
            </a:r>
            <a:r>
              <a:rPr lang="fr-FR" dirty="0" err="1"/>
              <a:t>metadata</a:t>
            </a:r>
            <a:r>
              <a:rPr lang="fr-FR" dirty="0"/>
              <a:t> to a </a:t>
            </a:r>
            <a:r>
              <a:rPr lang="fr-FR" dirty="0" err="1"/>
              <a:t>device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Tag expression: AND (</a:t>
            </a:r>
            <a:r>
              <a:rPr lang="en-US" dirty="0"/>
              <a:t>&amp;&amp;), OR (||), NOT (!)</a:t>
            </a:r>
          </a:p>
          <a:p>
            <a:endParaRPr lang="en-US" dirty="0"/>
          </a:p>
          <a:p>
            <a:r>
              <a:rPr lang="fr-FR" dirty="0"/>
              <a:t>Example :</a:t>
            </a:r>
          </a:p>
          <a:p>
            <a:pPr lvl="1"/>
            <a:r>
              <a:rPr lang="fr-FR" dirty="0"/>
              <a:t>Country, New user</a:t>
            </a:r>
          </a:p>
          <a:p>
            <a:pPr lvl="1"/>
            <a:r>
              <a:rPr lang="fr-FR" dirty="0"/>
              <a:t>(Canada || USA) &amp;&amp; !</a:t>
            </a:r>
            <a:r>
              <a:rPr lang="fr-FR" dirty="0" err="1"/>
              <a:t>NewUser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370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and deployment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6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and deployment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Via the portal </a:t>
            </a:r>
          </a:p>
          <a:p>
            <a:pPr lvl="1"/>
            <a:r>
              <a:rPr lang="fr-FR" dirty="0">
                <a:hlinkClick r:id="rId3"/>
              </a:rPr>
              <a:t>https://portal.azure.com/</a:t>
            </a:r>
            <a:endParaRPr lang="fr-FR" dirty="0"/>
          </a:p>
          <a:p>
            <a:r>
              <a:rPr lang="fr-FR" dirty="0"/>
              <a:t>Via ARM Template</a:t>
            </a:r>
          </a:p>
          <a:p>
            <a:pPr lvl="1"/>
            <a:r>
              <a:rPr lang="en-US" dirty="0">
                <a:hlinkClick r:id="rId4"/>
              </a:rPr>
              <a:t>Deploying Azure Notification Hub with ARM template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815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Q</a:t>
            </a:r>
            <a:r>
              <a:rPr lang="en-US" dirty="0"/>
              <a:t>&amp;A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4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Presentation and source code of the demonstration</a:t>
            </a:r>
          </a:p>
          <a:p>
            <a:r>
              <a:rPr lang="en-US" dirty="0">
                <a:hlinkClick r:id="rId2"/>
              </a:rPr>
              <a:t>https://bit.ly/2pEWE8o</a:t>
            </a:r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815" y="1106465"/>
            <a:ext cx="2944368" cy="294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7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Useful</a:t>
            </a:r>
            <a:r>
              <a:rPr lang="fr-FR" dirty="0"/>
              <a:t> links</a:t>
            </a:r>
            <a:br>
              <a:rPr lang="fr-FR" dirty="0"/>
            </a:br>
            <a:r>
              <a:rPr lang="en-US" sz="2200" dirty="0"/>
              <a:t>Take control of multi-platform push notifications with Azure Notification Hubs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Azure Notification Hubs overview</a:t>
            </a:r>
            <a:endParaRPr lang="en-US" dirty="0"/>
          </a:p>
          <a:p>
            <a:endParaRPr lang="fr-FR" dirty="0"/>
          </a:p>
          <a:p>
            <a:r>
              <a:rPr lang="en-US" dirty="0">
                <a:hlinkClick r:id="rId3"/>
              </a:rPr>
              <a:t>Devices registration management</a:t>
            </a:r>
            <a:endParaRPr lang="en-US" dirty="0"/>
          </a:p>
          <a:p>
            <a:endParaRPr lang="fr-FR" dirty="0"/>
          </a:p>
          <a:p>
            <a:r>
              <a:rPr lang="en-US" dirty="0">
                <a:hlinkClick r:id="rId4"/>
              </a:rPr>
              <a:t>Azure Notification Hubs Frequently asked questions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3123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Vivien Chevallier</a:t>
            </a:r>
            <a:br>
              <a:rPr lang="en-US" dirty="0"/>
            </a:br>
            <a:endParaRPr lang="en-US" dirty="0"/>
          </a:p>
        </p:txBody>
      </p:sp>
      <p:pic>
        <p:nvPicPr>
          <p:cNvPr id="47" name="Picture Placeholder 4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121020"/>
            <a:ext cx="2158757" cy="2158757"/>
          </a:xfrm>
        </p:spPr>
      </p:pic>
      <p:sp>
        <p:nvSpPr>
          <p:cNvPr id="45" name="Text Placeholder 44"/>
          <p:cNvSpPr>
            <a:spLocks noGrp="1"/>
          </p:cNvSpPr>
          <p:nvPr>
            <p:ph type="body" sz="half" idx="2"/>
          </p:nvPr>
        </p:nvSpPr>
        <p:spPr>
          <a:xfrm>
            <a:off x="4057650" y="2057399"/>
            <a:ext cx="7229475" cy="4164013"/>
          </a:xfrm>
        </p:spPr>
        <p:txBody>
          <a:bodyPr>
            <a:normAutofit/>
          </a:bodyPr>
          <a:lstStyle/>
          <a:p>
            <a:r>
              <a:rPr lang="en-US" sz="1400" dirty="0"/>
              <a:t>Feel free to contact me if you have questions about this presentation</a:t>
            </a:r>
            <a:endParaRPr lang="fr-FR" dirty="0"/>
          </a:p>
          <a:p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http://www.vivien-chevallier.com</a:t>
            </a:r>
            <a:endParaRPr lang="fr-FR" dirty="0"/>
          </a:p>
          <a:p>
            <a:r>
              <a:rPr lang="fr-FR" dirty="0" err="1">
                <a:hlinkClick r:id="rId3"/>
              </a:rPr>
              <a:t>vivien</a:t>
            </a:r>
            <a:r>
              <a:rPr lang="en-US" dirty="0">
                <a:hlinkClick r:id="rId3"/>
              </a:rPr>
              <a:t>@vivien-chevallier.com</a:t>
            </a:r>
            <a:endParaRPr lang="en-US" dirty="0"/>
          </a:p>
          <a:p>
            <a:endParaRPr lang="en-US" dirty="0">
              <a:hlinkClick r:id="" action="ppaction://noaction"/>
            </a:endParaRPr>
          </a:p>
          <a:p>
            <a:endParaRPr lang="en-US" dirty="0">
              <a:hlinkClick r:id="" action="ppaction://noaction"/>
            </a:endParaRPr>
          </a:p>
          <a:p>
            <a:endParaRPr lang="en-US" dirty="0">
              <a:hlinkClick r:id="" action="ppaction://noaction"/>
            </a:endParaRPr>
          </a:p>
          <a:p>
            <a:endParaRPr lang="en-US" dirty="0">
              <a:hlinkClick r:id="" action="ppaction://noaction"/>
            </a:endParaRPr>
          </a:p>
          <a:p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http://twitter.com/vchevallier</a:t>
            </a:r>
          </a:p>
          <a:p>
            <a:r>
              <a:rPr lang="en-US" dirty="0">
                <a:hlinkClick r:id="" action="ppaction://noaction"/>
              </a:rPr>
              <a:t>http://www.linkedin.com/in/vivienchevallier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711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Sending</a:t>
            </a:r>
            <a:r>
              <a:rPr lang="fr-FR" dirty="0"/>
              <a:t> push notifications</a:t>
            </a:r>
            <a:endParaRPr lang="en-US" dirty="0"/>
          </a:p>
          <a:p>
            <a:r>
              <a:rPr lang="en-US" dirty="0"/>
              <a:t>Azure Notification Hubs, main features of the service</a:t>
            </a:r>
          </a:p>
          <a:p>
            <a:r>
              <a:rPr lang="fr-FR" dirty="0"/>
              <a:t>Configuration and </a:t>
            </a:r>
            <a:r>
              <a:rPr lang="en-US"/>
              <a:t>deployment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674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push notifications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9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</a:t>
            </a:r>
            <a:br>
              <a:rPr lang="en-US" dirty="0"/>
            </a:br>
            <a:r>
              <a:rPr lang="en-US" sz="2000" dirty="0"/>
              <a:t>Sending push notifications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68" y="1930400"/>
            <a:ext cx="8686800" cy="4147343"/>
          </a:xfrm>
        </p:spPr>
      </p:pic>
    </p:spTree>
    <p:extLst>
      <p:ext uri="{BB962C8B-B14F-4D97-AF65-F5344CB8AC3E}">
        <p14:creationId xmlns:p14="http://schemas.microsoft.com/office/powerpoint/2010/main" val="325108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Sending</a:t>
            </a:r>
            <a:r>
              <a:rPr lang="fr-FR" dirty="0"/>
              <a:t> push notifications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Write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</a:t>
            </a:r>
            <a:r>
              <a:rPr lang="fr-FR" dirty="0" err="1"/>
              <a:t>library</a:t>
            </a:r>
            <a:endParaRPr lang="fr-FR" dirty="0"/>
          </a:p>
          <a:p>
            <a:r>
              <a:rPr lang="fr-FR" dirty="0"/>
              <a:t>Use a </a:t>
            </a:r>
            <a:r>
              <a:rPr lang="fr-FR" dirty="0" err="1"/>
              <a:t>third</a:t>
            </a:r>
            <a:r>
              <a:rPr lang="fr-FR" dirty="0"/>
              <a:t> party </a:t>
            </a:r>
            <a:r>
              <a:rPr lang="fr-FR" dirty="0" err="1"/>
              <a:t>library</a:t>
            </a:r>
            <a:r>
              <a:rPr lang="fr-FR" dirty="0"/>
              <a:t>; Ex</a:t>
            </a:r>
            <a:r>
              <a:rPr lang="en-US" dirty="0"/>
              <a:t>: </a:t>
            </a:r>
            <a:r>
              <a:rPr lang="fr-FR" dirty="0" err="1"/>
              <a:t>PushSharp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en-US" dirty="0"/>
              <a:t>Complexity increasing with the number of platforms</a:t>
            </a:r>
            <a:endParaRPr lang="fr-FR" dirty="0"/>
          </a:p>
          <a:p>
            <a:r>
              <a:rPr lang="en-US" dirty="0"/>
              <a:t>Take maintenance into account (Platforms change)</a:t>
            </a:r>
            <a:endParaRPr lang="fr-FR" dirty="0"/>
          </a:p>
          <a:p>
            <a:endParaRPr lang="en-US" dirty="0"/>
          </a:p>
          <a:p>
            <a:r>
              <a:rPr lang="en-US" dirty="0"/>
              <a:t>Scalability of the implementation</a:t>
            </a:r>
            <a:endParaRPr lang="fr-FR" dirty="0"/>
          </a:p>
          <a:p>
            <a:r>
              <a:rPr lang="en-US" dirty="0"/>
              <a:t>Support fast scalability</a:t>
            </a:r>
          </a:p>
        </p:txBody>
      </p:sp>
    </p:spTree>
    <p:extLst>
      <p:ext uri="{BB962C8B-B14F-4D97-AF65-F5344CB8AC3E}">
        <p14:creationId xmlns:p14="http://schemas.microsoft.com/office/powerpoint/2010/main" val="381234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Azure Notification Hubs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6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68" y="1930400"/>
            <a:ext cx="8686799" cy="4003610"/>
          </a:xfrm>
        </p:spPr>
      </p:pic>
    </p:spTree>
    <p:extLst>
      <p:ext uri="{BB962C8B-B14F-4D97-AF65-F5344CB8AC3E}">
        <p14:creationId xmlns:p14="http://schemas.microsoft.com/office/powerpoint/2010/main" val="84049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features of the service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Multi-</a:t>
            </a:r>
            <a:r>
              <a:rPr lang="en-US" dirty="0" err="1"/>
              <a:t>plateform</a:t>
            </a:r>
            <a:endParaRPr lang="en-US" dirty="0"/>
          </a:p>
          <a:p>
            <a:pPr marL="0" indent="0">
              <a:buNone/>
            </a:pPr>
            <a:r>
              <a:rPr lang="en-US" sz="2000" dirty="0"/>
              <a:t>Apple iOS, Android, Windows Universal, Windows Phone, Kindle, Baidu, </a:t>
            </a:r>
            <a:r>
              <a:rPr lang="en-US" sz="2000" dirty="0" err="1"/>
              <a:t>Xamarin</a:t>
            </a:r>
            <a:r>
              <a:rPr lang="en-US" sz="2000" dirty="0"/>
              <a:t> (iOS &amp; Android), Chrome </a:t>
            </a:r>
            <a:r>
              <a:rPr lang="en-US" sz="2000"/>
              <a:t>Apps and </a:t>
            </a:r>
            <a:r>
              <a:rPr lang="en-US" sz="2000" dirty="0"/>
              <a:t>Safari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One API call = notifications to 1 or multiple platforms</a:t>
            </a:r>
            <a:endParaRPr lang="fr-FR" dirty="0"/>
          </a:p>
          <a:p>
            <a:endParaRPr lang="fr-FR" dirty="0"/>
          </a:p>
          <a:p>
            <a:r>
              <a:rPr lang="en-US" dirty="0"/>
              <a:t>Cloud or On-premise</a:t>
            </a:r>
          </a:p>
          <a:p>
            <a:endParaRPr lang="fr-FR" dirty="0"/>
          </a:p>
          <a:p>
            <a:r>
              <a:rPr lang="en-US" dirty="0"/>
              <a:t>Send 1 million push notifications per minute</a:t>
            </a:r>
          </a:p>
        </p:txBody>
      </p:sp>
    </p:spTree>
    <p:extLst>
      <p:ext uri="{BB962C8B-B14F-4D97-AF65-F5344CB8AC3E}">
        <p14:creationId xmlns:p14="http://schemas.microsoft.com/office/powerpoint/2010/main" val="275920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features of the service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Free</a:t>
            </a:r>
          </a:p>
          <a:p>
            <a:pPr lvl="1"/>
            <a:r>
              <a:rPr lang="en-US" dirty="0"/>
              <a:t>1 million push notifications per month</a:t>
            </a:r>
          </a:p>
          <a:p>
            <a:pPr lvl="1"/>
            <a:r>
              <a:rPr lang="en-US" dirty="0"/>
              <a:t>500 registered devices</a:t>
            </a:r>
          </a:p>
          <a:p>
            <a:pPr lvl="1"/>
            <a:endParaRPr lang="fr-FR" dirty="0"/>
          </a:p>
          <a:p>
            <a:r>
              <a:rPr lang="en-US" dirty="0"/>
              <a:t>SDK for the following les platforms: .NET, Java, PHP, Python and Node.js</a:t>
            </a:r>
          </a:p>
        </p:txBody>
      </p:sp>
    </p:spTree>
    <p:extLst>
      <p:ext uri="{BB962C8B-B14F-4D97-AF65-F5344CB8AC3E}">
        <p14:creationId xmlns:p14="http://schemas.microsoft.com/office/powerpoint/2010/main" val="184919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Widescreen</PresentationFormat>
  <Paragraphs>102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Take control of multi-platform push notifications with Azure Notification Hubs</vt:lpstr>
      <vt:lpstr>Summary</vt:lpstr>
      <vt:lpstr>Sending push notifications</vt:lpstr>
      <vt:lpstr>Principle Sending push notifications</vt:lpstr>
      <vt:lpstr>Sending push notifications</vt:lpstr>
      <vt:lpstr>Azure Notification Hubs</vt:lpstr>
      <vt:lpstr>Principle Azure Notification Hubs</vt:lpstr>
      <vt:lpstr>Main features of the service Azure Notification Hubs</vt:lpstr>
      <vt:lpstr>Main features of the service Azure Notification Hubs</vt:lpstr>
      <vt:lpstr>Devices registration Azure Notification Hubs</vt:lpstr>
      <vt:lpstr>Devices registration Azure Notification Hubs</vt:lpstr>
      <vt:lpstr>Devices registration Azure Notification Hubs</vt:lpstr>
      <vt:lpstr>Configuration and deployment</vt:lpstr>
      <vt:lpstr>Configuration and deployment</vt:lpstr>
      <vt:lpstr>Q&amp;A</vt:lpstr>
      <vt:lpstr>PowerPoint Presentation</vt:lpstr>
      <vt:lpstr>Useful links Take control of multi-platform push notifications with Azure Notification Hubs</vt:lpstr>
      <vt:lpstr>Vivien Chevallier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2018-03-29T13:28:08Z</dcterms:created>
  <dcterms:modified xsi:type="dcterms:W3CDTF">2018-03-29T13:29:03Z</dcterms:modified>
</cp:coreProperties>
</file>